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497105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Ветер северо-восточный 7-12 м/с. Температура воздуха ночью 7-9, днем 21-23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6-8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122" y="34052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25727" y="230197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517AD11-F90E-9B69-C26B-F70337BBB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095890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21803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4297</cp:revision>
  <cp:lastPrinted>2021-07-01T03:56:27Z</cp:lastPrinted>
  <dcterms:created xsi:type="dcterms:W3CDTF">2018-03-27T06:03:00Z</dcterms:created>
  <dcterms:modified xsi:type="dcterms:W3CDTF">2026-05-02T05:58:21Z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